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5"/>
  </p:handoutMasterIdLst>
  <p:sldIdLst>
    <p:sldId id="256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3A8D"/>
    <a:srgbClr val="129481"/>
    <a:srgbClr val="0F2741"/>
    <a:srgbClr val="001736"/>
    <a:srgbClr val="003374"/>
    <a:srgbClr val="C9A093"/>
    <a:srgbClr val="F1F1F1"/>
    <a:srgbClr val="385592"/>
    <a:srgbClr val="3A5896"/>
    <a:srgbClr val="1D3C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24" d="100"/>
          <a:sy n="124" d="100"/>
        </p:scale>
        <p:origin x="-125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804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2DD1C9-4BB6-422A-8F34-C157EA500BD9}" type="datetimeFigureOut">
              <a:rPr lang="en-US" smtClean="0"/>
              <a:t>11/3/2020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A997E4-EE34-411C-9FF1-22B934EF53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4113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t>11/3/2020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845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t>11/3/2020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725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t>11/3/2020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581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t>11/3/2020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094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t>11/3/2020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4675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t>11/3/2020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750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t>11/3/2020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137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t>11/3/2020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867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t>11/3/2020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246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t>11/3/2020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897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t>11/3/2020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639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459" y="1465729"/>
            <a:ext cx="7869891" cy="47112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BD9794-A4CC-42D0-9A65-24C6B9EF4076}" type="datetimeFigureOut">
              <a:rPr lang="en-US" smtClean="0"/>
              <a:t>11/3/2020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E8DF1E-33BB-4377-9A26-35481BA06C7C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8906" y="119269"/>
            <a:ext cx="7839635" cy="9778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3321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97480" y="3192780"/>
            <a:ext cx="6446520" cy="3087003"/>
          </a:xfrm>
        </p:spPr>
        <p:txBody>
          <a:bodyPr>
            <a:noAutofit/>
          </a:bodyPr>
          <a:lstStyle/>
          <a:p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Федеральное законодательство в области ветеринарии на государственной 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границе</a:t>
            </a:r>
            <a:endParaRPr lang="en-US" sz="4800" b="1" dirty="0">
              <a:ln w="0"/>
              <a:effectLst>
                <a:reflection blurRad="6350" stA="55000" endA="300" endPos="45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0652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45459" y="484094"/>
            <a:ext cx="8352544" cy="600123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 smtClean="0"/>
              <a:t>  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Основные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задачи пограничного государственного ветеринарного надзора: </a:t>
            </a: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- контроль за соблюдением ветеринарных правил при международных перевозках подконтрольных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фузов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за ввозом и вывозом за рубеж возбудителей особо опасных болезней животных, биологических и химико-фармацевтических средств ветеринарного назначения и испытанием образцов зарубежных ветеринарных препаратов;</a:t>
            </a:r>
          </a:p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определение совместно с заинтересованными центральными органами федеральной исполнительной власти пунктов пропуска через Государственную границу РФ подконтрольных грузов, организация в этих пунктах ветеринарного надзора;</a:t>
            </a:r>
          </a:p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разработка общегосударственных программ по охране от заноса из иностранных государств и распространения на территории Российской Федерации заразных болезней животных, контроль за их выполнением на местах, а также проведением защитных ветеринарных мероприятий в пограничной зоне;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2403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9876" y="215152"/>
            <a:ext cx="8160443" cy="6485325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 smtClean="0"/>
              <a:t>-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разработка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проектов инструкций, положений, наставлений, правил и других нормативных документов по вопросам осуществления ветеринарного контроля в пунктах пропуска через государственную границу и охраны территории России от заноса заразных болезней животных из иностранных государств;</a:t>
            </a: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- получение пояснений для дополнительной информации о грузах и животных; наблюдение; включает целенаправленное, систематическое или разовое наблюдение за территорией пунктов пропуска, физическими лицами, транспортными средствами, грузами, животными;</a:t>
            </a: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- сопровождение транспортных средств, грузов, животных в целях исключения бесконтрольной погрузки, выгрузки грузов, животных;</a:t>
            </a: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- осмотр транспортных средств, грузов, животных, продукции животного происхождения в целях выявления возбудителей болезней животных, обнаружения недоброкачественной продукции животного происхождения;</a:t>
            </a: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- досмотр транспортных средств, грузов, животных; включает обследование в целях предупреждения и пресечения нарушений федерального законодательства и международных договоров РФ, обнаружения незаконно перемещаемых через границу грузов, животных, определения необходимости обеззараживания транспортных средств, грузов;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46275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60827" y="195943"/>
            <a:ext cx="8367912" cy="6662057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sz="3400" dirty="0" smtClean="0"/>
              <a:t>-осмотр </a:t>
            </a:r>
            <a:r>
              <a:rPr lang="ru-RU" sz="3400" dirty="0"/>
              <a:t>помещений и территорий пунктов пропуска через границу. Проводится для обнаружения незаконно перемещаемых грузов, животных;</a:t>
            </a:r>
          </a:p>
          <a:p>
            <a:pPr marL="0" indent="0">
              <a:buNone/>
            </a:pPr>
            <a:r>
              <a:rPr lang="ru-RU" sz="3400" dirty="0"/>
              <a:t>- отбор проб (образцов) для исследования. Проводится в целях установления их качества, соответствия требованиям технических регламентов, выявления возбудителей заразных и массовых незаразных болезней животных, недоброкачественной продукции животного происхождения.</a:t>
            </a:r>
          </a:p>
          <a:p>
            <a:pPr marL="0" indent="0">
              <a:buNone/>
            </a:pPr>
            <a:r>
              <a:rPr lang="ru-RU" sz="3400" b="1" dirty="0"/>
              <a:t>Пограничный государственный ветеринарный контроль имеет право:</a:t>
            </a:r>
          </a:p>
          <a:p>
            <a:pPr marL="0" indent="0">
              <a:buNone/>
            </a:pPr>
            <a:r>
              <a:rPr lang="ru-RU" sz="3400" dirty="0"/>
              <a:t>- проводить осмотр поступающих из иностранных государств и вывозимых за границу подконтрольных грузов и принимать решение о возможностях и условиях дальнейшей их перевозки;</a:t>
            </a:r>
          </a:p>
          <a:p>
            <a:pPr marL="0" indent="0">
              <a:buNone/>
            </a:pPr>
            <a:r>
              <a:rPr lang="ru-RU" sz="3400" dirty="0"/>
              <a:t>- беспрепятственно входить на территорию морских и речных портов (пристаней), аэропортов, железнодорожных станций, почтамтов, карантинных баз, </a:t>
            </a:r>
            <a:r>
              <a:rPr lang="ru-RU" sz="3400" dirty="0" err="1"/>
              <a:t>погрузочно­разгрузочных</a:t>
            </a:r>
            <a:r>
              <a:rPr lang="ru-RU" sz="3400" dirty="0"/>
              <a:t> площадок, других хозяйств, различных предприятий и организаций независимо от их ведомственной подчиненности и организационно-правовых форм, отдельных лиц, а также предприятий, занимающихся заготовкой, хранением, переработкой и экспортно-импортными перевозками подконтрольных грузов;</a:t>
            </a:r>
          </a:p>
          <a:p>
            <a:pPr marL="0" indent="0">
              <a:buNone/>
            </a:pPr>
            <a:r>
              <a:rPr lang="ru-RU" sz="3400" dirty="0"/>
              <a:t>- получать от администрации таможен, морских и речных портов (пристаней), аэропортов, железнодорожных станций и других организаций все необходимые сведения о прибывающих, хранящихся и отправляемых грузах животного происхождения и соответствующие документы;</a:t>
            </a:r>
          </a:p>
          <a:p>
            <a:endParaRPr lang="ru-RU" sz="3400" dirty="0"/>
          </a:p>
        </p:txBody>
      </p:sp>
    </p:spTree>
    <p:extLst>
      <p:ext uri="{BB962C8B-B14F-4D97-AF65-F5344CB8AC3E}">
        <p14:creationId xmlns:p14="http://schemas.microsoft.com/office/powerpoint/2010/main" val="1495597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645459" y="391886"/>
            <a:ext cx="8383280" cy="6300907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dirty="0" smtClean="0"/>
              <a:t>-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давать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обязательные для исполнения предписания об устранении обнаруженных нарушений ветеринарных правил при перевозках подконтрольных грузов, принимать решение о порядке реализации или уничтожении конфискованных подконтрольных грузов;</a:t>
            </a:r>
          </a:p>
          <a:p>
            <a:pPr marL="0" indent="0">
              <a:buNone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- отбирать пробы продукции животного происхождения для досмотра и последующих лабораторных экспертиз.</a:t>
            </a:r>
          </a:p>
          <a:p>
            <a:pPr marL="0" indent="0">
              <a:buNone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Разрешение на импорт, экспорт и транзит через территорию Российской Федерации подконтрольных грузов животного происхождения дает Федеральный орган исполнительной власти в области ветеринарного надзора.</a:t>
            </a:r>
          </a:p>
          <a:p>
            <a:pPr marL="0" indent="0">
              <a:buNone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Пограничные контрольные ветеринарные пункты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выдают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ветеринарные сертификаты и ветеринарные свидетельства, оформляют другие документы при импорте, экспорте и транзите подконтрольных грузов.</a:t>
            </a:r>
          </a:p>
          <a:p>
            <a:pPr marL="0" indent="0">
              <a:buNone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Работники территориальных органов Федеральной службы по ветеринарному и фитосанитарному надзору и пограничных контрольных ветеринарных пунктов при исполнении служебных обязанностей носят форменную одежду. Форма одежды утверждается Министерством сельского хозяйства РФ по согласованию с Министерством финансов РФ.</a:t>
            </a:r>
          </a:p>
          <a:p>
            <a:pPr marL="0" indent="0">
              <a:buNone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Начальники и заместители начальников отделов территориальных органов Федеральной службы по ветеринарному и фитосанитарному надзору и начальники пограничных контрольных ветеринарных пунктов одновременно являются государственными ветеринарными инспекторами закрепленной зоны обслуживания.</a:t>
            </a:r>
          </a:p>
          <a:p>
            <a:pPr marL="0" indent="0">
              <a:buNone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Территориальные органы Федеральной службы по ветеринарному и фитосанитарному надзору и пограничные контрольные ветеринарные пункты финансируются за счет средств федерального бюджета.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5322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58906" y="243840"/>
            <a:ext cx="7839635" cy="632348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План</a:t>
            </a:r>
            <a:r>
              <a:rPr lang="ru-RU" b="1" dirty="0"/>
              <a:t>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9541" y="1318260"/>
            <a:ext cx="8854440" cy="4858703"/>
          </a:xfrm>
        </p:spPr>
        <p:txBody>
          <a:bodyPr/>
          <a:lstStyle/>
          <a:p>
            <a:pPr marL="0" lvl="0" indent="0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Определения 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предмета «Ветеринарное законодательство», документы его регламентирующие.</a:t>
            </a:r>
          </a:p>
          <a:p>
            <a:pPr marL="0" lvl="0" indent="0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Порядок 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организации ветеринарного контроля на государственной границе.</a:t>
            </a:r>
          </a:p>
          <a:p>
            <a:pPr marL="0" indent="0">
              <a:buNone/>
            </a:pP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033672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2080" y="119269"/>
            <a:ext cx="7650480" cy="977899"/>
          </a:xfrm>
        </p:spPr>
        <p:txBody>
          <a:bodyPr>
            <a:noAutofit/>
          </a:bodyPr>
          <a:lstStyle/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Определения предмета «Ветеринарное законодательство», документы его регламентирующие.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" y="1465729"/>
            <a:ext cx="7277099" cy="4711234"/>
          </a:xfrm>
        </p:spPr>
        <p:txBody>
          <a:bodyPr>
            <a:normAutofit fontScale="92500"/>
          </a:bodyPr>
          <a:lstStyle/>
          <a:p>
            <a:r>
              <a:rPr lang="ru-RU" sz="3200" b="1" u="sng" dirty="0">
                <a:latin typeface="Times New Roman" pitchFamily="18" charset="0"/>
                <a:cs typeface="Times New Roman" pitchFamily="18" charset="0"/>
              </a:rPr>
              <a:t>Ветеринарное законодательство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- это собранные воедино федеральные законы, указы, постановления и другие правовые акты, регулирующие организационные вопросы ветеринарии (в том числе Закон «О ветеринарии»), а также издаваемые органами управления ветслужбы в России положения, инструкции, правила, указания, наставления и другие нормативные документы по общим и специальным вопросам ветеринарии.</a:t>
            </a:r>
          </a:p>
          <a:p>
            <a:endParaRPr lang="ru-RU" dirty="0"/>
          </a:p>
        </p:txBody>
      </p:sp>
      <p:pic>
        <p:nvPicPr>
          <p:cNvPr id="1026" name="Picture 2" descr="https://cache3.youla.io/files/images/720_720_out/59/4c/594cfe4293800074d34df40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3280" y="4137660"/>
            <a:ext cx="1874520" cy="249936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89227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86740" y="190500"/>
            <a:ext cx="8481059" cy="653034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Ветеринарное законодательство регламентирует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- ветеринарные мероприятия, обязательные для выполнения в колхозах, совхозах, животноводческих комплексах, крестьянских, фермерских, подсобных хозяйствах, животноводческих кооперативах и на других предприятиях, занятых разведением животных;</a:t>
            </a: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- обязательные зоогигиенические и ветеринарно-санитарные условия содержания, кормления и производственного использования животных;</a:t>
            </a: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- порядок и условия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карантинирования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животных, охрану хозяйств, населенных пунктов, водоемов от заноса возбудителей заразных болезней;</a:t>
            </a: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- ветеринарные требования при реализации животных, продуктов и сырья животного происхождения;</a:t>
            </a: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- правила ветеринарно-санитарной экспертизы;</a:t>
            </a:r>
          </a:p>
        </p:txBody>
      </p:sp>
    </p:spTree>
    <p:extLst>
      <p:ext uri="{BB962C8B-B14F-4D97-AF65-F5344CB8AC3E}">
        <p14:creationId xmlns:p14="http://schemas.microsoft.com/office/powerpoint/2010/main" val="4010588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76300" y="160020"/>
            <a:ext cx="8183880" cy="66217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зависимости от цели и назначения документов, которыми должны руководствоваться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работники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ветслужбы, приняты условно их формы - различные, но единые для каждого вида документов.</a:t>
            </a:r>
          </a:p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Документы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устанавливающие обязательные мероприятия в ветеринарии, принято издавать в форме утвержденных инструкций.</a:t>
            </a:r>
          </a:p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Указания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определяющие технику или обязательную методику какой-либо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ветеринарной работы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называют наставлениями по применению или методическими указаниями.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Для реализации определенного порядка и условий содержания животных в тех или иных хозяйствах или проведения ветеринарных работ разработаны санитарные правила.</a:t>
            </a:r>
          </a:p>
        </p:txBody>
      </p:sp>
    </p:spTree>
    <p:extLst>
      <p:ext uri="{BB962C8B-B14F-4D97-AF65-F5344CB8AC3E}">
        <p14:creationId xmlns:p14="http://schemas.microsoft.com/office/powerpoint/2010/main" val="1746244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45459" y="1037344"/>
            <a:ext cx="8344860" cy="557860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2. Порядок 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организации ветеринарного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контроля 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на государственной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границе</a:t>
            </a:r>
          </a:p>
          <a:p>
            <a:pPr marL="0" indent="0">
              <a:buNone/>
            </a:pPr>
            <a:r>
              <a:rPr lang="ru-RU" sz="3200" dirty="0"/>
              <a:t>Постановлением Правительства Российской Федерации от 29 октября 1992 г. </a:t>
            </a:r>
            <a:r>
              <a:rPr lang="ru-RU" sz="3200"/>
              <a:t>ответственность за организацию государственного ветеринарного контроля в пунктах пропуска через государственную границу и охрану территории Российской Федерации от заноса заразных болезней из иностранных государств возложена на Министерство сельского хозяйства РФ; утверждено Положение о государственной ветеринарной службе Российской Федерации по охране территории России от заноса заразных болезней животных из иностранных государств.</a:t>
            </a:r>
          </a:p>
          <a:p>
            <a:pPr marL="0" indent="0">
              <a:buNone/>
            </a:pP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6379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646113" y="300038"/>
            <a:ext cx="8375650" cy="641508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smtClean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соответствии с положением государственный ветеринарный контроль в пунктах пропуска через границу и охрану территории России от заноса заразных болезней осуществляют:</a:t>
            </a: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- разработку ветеринарных требований при закупке и ввозе из иностранных государств всех видов животноводческих грузов, условий перевозки, переработки и использования их внутри страны;</a:t>
            </a: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- участие в разработке унифицированных правил отбора и лабораторных методов исследований возбудителей особо опасных болезней животных;</a:t>
            </a: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- контроль за ветеринарно-санитарным состоянием автомобильного транспорта, судов, самолетов, вагонов, контейнеров, складских помещений, карантинных баз, погрузочно-разгрузочных площадок и других специальных сооружений перед погрузкой и после выгрузки животноводческих грузов, дезинфекционных и промывочных комплексов, а также за сбором и утилизацией сепарации в международных морских 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воздущных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портах, на пограничных железнодорожных станциях и автотрассах.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04732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45459" y="299676"/>
            <a:ext cx="8429385" cy="61779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 smtClean="0"/>
              <a:t>	В </a:t>
            </a:r>
            <a:r>
              <a:rPr lang="ru-RU" dirty="0"/>
              <a:t>соответствии с Положением о применении средств и методов контроля при осуществлении пропуска лиц, транспортных средств, грузов, товаров и животных через Государственную границу РФ, утвержденным Постановлением Правительства РФ от 2 февраля 2005 г., пограничные контрольные ветеринарные пункты применяют следующие методы контроля:</a:t>
            </a:r>
          </a:p>
          <a:p>
            <a:pPr marL="0" indent="0">
              <a:buNone/>
            </a:pPr>
            <a:r>
              <a:rPr lang="ru-RU" dirty="0"/>
              <a:t>- проверка документов в целях установления их принадлежности, достоверности содержащихся сведений, правильности их оформления, определения соответствия ввозимой продукции требованиям международных договоров РФ, касающихся карантина животных;</a:t>
            </a:r>
          </a:p>
          <a:p>
            <a:pPr marL="0" indent="0">
              <a:buNone/>
            </a:pPr>
            <a:r>
              <a:rPr lang="ru-RU" dirty="0"/>
              <a:t>- устный опрос физических лиц, в том числе представителей организаций, владельцев товаров, животных в целях предотвращения заноса и распространения особо опасных болезней животных;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76805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45459" y="184417"/>
            <a:ext cx="8429385" cy="637006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dirty="0" smtClean="0"/>
              <a:t>-федеральный </a:t>
            </a:r>
            <a:r>
              <a:rPr lang="ru-RU" sz="2000" dirty="0"/>
              <a:t>орган исполнительной власти в области ветеринарного надзора; территориальные органы Федеральной службы по ветеринарному и фитосанитарному надзору;</a:t>
            </a:r>
          </a:p>
          <a:p>
            <a:pPr marL="0" indent="0">
              <a:buNone/>
            </a:pPr>
            <a:r>
              <a:rPr lang="ru-RU" sz="2000" dirty="0"/>
              <a:t>- пограничные контрольные ветеринарные пункты в морских и речных портах (на пристанях), на железнодорожных станциях, в аэропортах, на автомобильных дорогах и почтамтах; Республиканская ветеринарная экспедиция по борьбе с особо опасными болезнями;</a:t>
            </a:r>
          </a:p>
          <a:p>
            <a:pPr marL="0" indent="0">
              <a:buNone/>
            </a:pPr>
            <a:r>
              <a:rPr lang="ru-RU" sz="2000" dirty="0"/>
              <a:t>- научно-исследовательские ветеринарные учреждения и государственные ветеринарные лаборатории в субъектах Российской Федерации.</a:t>
            </a:r>
          </a:p>
          <a:p>
            <a:pPr marL="0" indent="0">
              <a:buNone/>
            </a:pPr>
            <a:r>
              <a:rPr lang="ru-RU" sz="2000" dirty="0" smtClean="0"/>
              <a:t>	Пограничному </a:t>
            </a:r>
            <a:r>
              <a:rPr lang="ru-RU" sz="2000" dirty="0"/>
              <a:t>государственному ветеринарному надзору подлежат перевозимые любым видом транспорта и всеми видами отправлений следующие объекты:</a:t>
            </a:r>
          </a:p>
          <a:p>
            <a:pPr marL="0" indent="0">
              <a:buNone/>
            </a:pPr>
            <a:r>
              <a:rPr lang="ru-RU" sz="2000" dirty="0"/>
              <a:t>- животные всех видов (включая птиц, пушных зверей, лабораторных, зоопарковых, домашних животных, морских зверей, пчел, рыб, других гидробионтов, эмбрионы и сперму животных, оплодотворенную икру);</a:t>
            </a:r>
          </a:p>
          <a:p>
            <a:pPr marL="0" indent="0">
              <a:buNone/>
            </a:pPr>
            <a:r>
              <a:rPr lang="ru-RU" sz="2000" dirty="0"/>
              <a:t>- продукция животного происхождения (мясо, мясопродукты, молоко и молочные продукты, рыба, яйца, продукты пчеловодства, шкуры, шерсть, пушнина, пух, перо, эндокринное и кишечное сырье, кровь, кости и другие виды сырья); корма для животных;</a:t>
            </a:r>
          </a:p>
          <a:p>
            <a:pPr marL="0" indent="0">
              <a:buNone/>
            </a:pPr>
            <a:r>
              <a:rPr lang="ru-RU" sz="2000" dirty="0"/>
              <a:t>- ветеринарные препараты, биологические материалы и предметы коллекционирования животного происхождения.</a:t>
            </a:r>
          </a:p>
          <a:p>
            <a:pPr marL="0" indent="0">
              <a:buNone/>
            </a:pP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613204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713</TotalTime>
  <Words>1041</Words>
  <Application>Microsoft Office PowerPoint</Application>
  <PresentationFormat>Экран (4:3)</PresentationFormat>
  <Paragraphs>54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Office Theme</vt:lpstr>
      <vt:lpstr>Федеральное законодательство в области ветеринарии на государственной границе</vt:lpstr>
      <vt:lpstr>План: </vt:lpstr>
      <vt:lpstr>Определения предмета «Ветеринарное законодательство», документы его регламентирующие.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PJSC "New Engineering Technologies"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</dc:title>
  <dc:creator>Markasian, Pavel (KIEVH)</dc:creator>
  <cp:lastModifiedBy>Admin</cp:lastModifiedBy>
  <cp:revision>64</cp:revision>
  <dcterms:created xsi:type="dcterms:W3CDTF">2016-11-18T14:12:19Z</dcterms:created>
  <dcterms:modified xsi:type="dcterms:W3CDTF">2020-11-03T08:51:56Z</dcterms:modified>
</cp:coreProperties>
</file>